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82296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5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1B916-DA95-479D-9E9A-B2863B24D278}" v="25" dt="2022-08-11T12:57:14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20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994" y="72"/>
      </p:cViewPr>
      <p:guideLst>
        <p:guide orient="horz" pos="2880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Levi" userId="739faf65d0fb1baf" providerId="LiveId" clId="{76C1B916-DA95-479D-9E9A-B2863B24D278}"/>
    <pc:docChg chg="undo custSel addSld delSld modSld">
      <pc:chgData name="Samantha Levi" userId="739faf65d0fb1baf" providerId="LiveId" clId="{76C1B916-DA95-479D-9E9A-B2863B24D278}" dt="2022-08-11T12:57:16.125" v="255" actId="1038"/>
      <pc:docMkLst>
        <pc:docMk/>
      </pc:docMkLst>
      <pc:sldChg chg="addSp delSp modSp mod">
        <pc:chgData name="Samantha Levi" userId="739faf65d0fb1baf" providerId="LiveId" clId="{76C1B916-DA95-479D-9E9A-B2863B24D278}" dt="2022-08-11T12:56:32.405" v="107" actId="1035"/>
        <pc:sldMkLst>
          <pc:docMk/>
          <pc:sldMk cId="1858941359" sldId="256"/>
        </pc:sldMkLst>
        <pc:spChg chg="add mod">
          <ac:chgData name="Samantha Levi" userId="739faf65d0fb1baf" providerId="LiveId" clId="{76C1B916-DA95-479D-9E9A-B2863B24D278}" dt="2022-08-11T12:54:31.664" v="73"/>
          <ac:spMkLst>
            <pc:docMk/>
            <pc:sldMk cId="1858941359" sldId="256"/>
            <ac:spMk id="38" creationId="{8BAC0FA0-5D29-2D9B-21FB-9A3DDC762B9D}"/>
          </ac:spMkLst>
        </pc:spChg>
        <pc:spChg chg="add mod">
          <ac:chgData name="Samantha Levi" userId="739faf65d0fb1baf" providerId="LiveId" clId="{76C1B916-DA95-479D-9E9A-B2863B24D278}" dt="2022-08-11T12:54:31.664" v="73"/>
          <ac:spMkLst>
            <pc:docMk/>
            <pc:sldMk cId="1858941359" sldId="256"/>
            <ac:spMk id="39" creationId="{3B42B702-D7D2-A33B-2A05-84DD39ABDB7A}"/>
          </ac:spMkLst>
        </pc:spChg>
        <pc:spChg chg="del mod">
          <ac:chgData name="Samantha Levi" userId="739faf65d0fb1baf" providerId="LiveId" clId="{76C1B916-DA95-479D-9E9A-B2863B24D278}" dt="2022-08-11T12:54:11.958" v="69" actId="478"/>
          <ac:spMkLst>
            <pc:docMk/>
            <pc:sldMk cId="1858941359" sldId="256"/>
            <ac:spMk id="74" creationId="{1BE79720-2C93-2269-2B09-527D2A81340D}"/>
          </ac:spMkLst>
        </pc:spChg>
        <pc:spChg chg="del mod">
          <ac:chgData name="Samantha Levi" userId="739faf65d0fb1baf" providerId="LiveId" clId="{76C1B916-DA95-479D-9E9A-B2863B24D278}" dt="2022-08-11T12:54:11.958" v="69" actId="478"/>
          <ac:spMkLst>
            <pc:docMk/>
            <pc:sldMk cId="1858941359" sldId="256"/>
            <ac:spMk id="75" creationId="{13BB2BC0-A108-6F0D-D38E-433185DD745E}"/>
          </ac:spMkLst>
        </pc:spChg>
        <pc:picChg chg="add del mod">
          <ac:chgData name="Samantha Levi" userId="739faf65d0fb1baf" providerId="LiveId" clId="{76C1B916-DA95-479D-9E9A-B2863B24D278}" dt="2022-08-11T12:54:11.958" v="69" actId="478"/>
          <ac:picMkLst>
            <pc:docMk/>
            <pc:sldMk cId="1858941359" sldId="256"/>
            <ac:picMk id="3" creationId="{2F388AC4-D31C-5FD6-16E5-EDF9D926702B}"/>
          </ac:picMkLst>
        </pc:picChg>
        <pc:picChg chg="add del mod">
          <ac:chgData name="Samantha Levi" userId="739faf65d0fb1baf" providerId="LiveId" clId="{76C1B916-DA95-479D-9E9A-B2863B24D278}" dt="2022-08-11T12:54:11.958" v="69" actId="478"/>
          <ac:picMkLst>
            <pc:docMk/>
            <pc:sldMk cId="1858941359" sldId="256"/>
            <ac:picMk id="5" creationId="{092632A9-8CC2-9C3B-4505-3770BC6900A2}"/>
          </ac:picMkLst>
        </pc:picChg>
        <pc:picChg chg="add del mod">
          <ac:chgData name="Samantha Levi" userId="739faf65d0fb1baf" providerId="LiveId" clId="{76C1B916-DA95-479D-9E9A-B2863B24D278}" dt="2022-08-11T12:54:11.958" v="69" actId="478"/>
          <ac:picMkLst>
            <pc:docMk/>
            <pc:sldMk cId="1858941359" sldId="256"/>
            <ac:picMk id="7" creationId="{29D29783-7260-0F2F-5E3B-2ACE3A7AAE57}"/>
          </ac:picMkLst>
        </pc:picChg>
        <pc:picChg chg="add del mod">
          <ac:chgData name="Samantha Levi" userId="739faf65d0fb1baf" providerId="LiveId" clId="{76C1B916-DA95-479D-9E9A-B2863B24D278}" dt="2022-08-11T12:54:11.958" v="69" actId="478"/>
          <ac:picMkLst>
            <pc:docMk/>
            <pc:sldMk cId="1858941359" sldId="256"/>
            <ac:picMk id="9" creationId="{08B387C6-0CF2-2C32-55CE-F1262DE14212}"/>
          </ac:picMkLst>
        </pc:picChg>
        <pc:picChg chg="add del mod">
          <ac:chgData name="Samantha Levi" userId="739faf65d0fb1baf" providerId="LiveId" clId="{76C1B916-DA95-479D-9E9A-B2863B24D278}" dt="2022-08-11T12:54:17.789" v="70" actId="478"/>
          <ac:picMkLst>
            <pc:docMk/>
            <pc:sldMk cId="1858941359" sldId="256"/>
            <ac:picMk id="11" creationId="{336A17EC-DF56-0ACC-B1DE-658411D9B4F8}"/>
          </ac:picMkLst>
        </pc:picChg>
        <pc:picChg chg="add del mod">
          <ac:chgData name="Samantha Levi" userId="739faf65d0fb1baf" providerId="LiveId" clId="{76C1B916-DA95-479D-9E9A-B2863B24D278}" dt="2022-08-11T12:54:17.789" v="70" actId="478"/>
          <ac:picMkLst>
            <pc:docMk/>
            <pc:sldMk cId="1858941359" sldId="256"/>
            <ac:picMk id="13" creationId="{ED9B3509-5D24-FA34-5412-562E19D796F5}"/>
          </ac:picMkLst>
        </pc:picChg>
        <pc:picChg chg="add del mod">
          <ac:chgData name="Samantha Levi" userId="739faf65d0fb1baf" providerId="LiveId" clId="{76C1B916-DA95-479D-9E9A-B2863B24D278}" dt="2022-08-11T12:54:17.789" v="70" actId="478"/>
          <ac:picMkLst>
            <pc:docMk/>
            <pc:sldMk cId="1858941359" sldId="256"/>
            <ac:picMk id="15" creationId="{27897117-5FFD-FBEF-0FA0-6905C768E8E6}"/>
          </ac:picMkLst>
        </pc:picChg>
        <pc:picChg chg="add del mod">
          <ac:chgData name="Samantha Levi" userId="739faf65d0fb1baf" providerId="LiveId" clId="{76C1B916-DA95-479D-9E9A-B2863B24D278}" dt="2022-08-11T12:54:17.789" v="70" actId="478"/>
          <ac:picMkLst>
            <pc:docMk/>
            <pc:sldMk cId="1858941359" sldId="256"/>
            <ac:picMk id="17" creationId="{C72D52B4-1146-E56A-A5B6-664DB0F1D896}"/>
          </ac:picMkLst>
        </pc:picChg>
        <pc:picChg chg="add del mod">
          <ac:chgData name="Samantha Levi" userId="739faf65d0fb1baf" providerId="LiveId" clId="{76C1B916-DA95-479D-9E9A-B2863B24D278}" dt="2022-08-11T12:54:17.789" v="70" actId="478"/>
          <ac:picMkLst>
            <pc:docMk/>
            <pc:sldMk cId="1858941359" sldId="256"/>
            <ac:picMk id="19" creationId="{926884DC-73E3-CD17-84BD-980B4B11A26F}"/>
          </ac:picMkLst>
        </pc:picChg>
        <pc:picChg chg="add del mod">
          <ac:chgData name="Samantha Levi" userId="739faf65d0fb1baf" providerId="LiveId" clId="{76C1B916-DA95-479D-9E9A-B2863B24D278}" dt="2022-08-11T12:54:17.789" v="70" actId="478"/>
          <ac:picMkLst>
            <pc:docMk/>
            <pc:sldMk cId="1858941359" sldId="256"/>
            <ac:picMk id="21" creationId="{18BB489D-F9BE-2ACD-79F4-08479EA3B2EA}"/>
          </ac:picMkLst>
        </pc:picChg>
        <pc:picChg chg="add del mod">
          <ac:chgData name="Samantha Levi" userId="739faf65d0fb1baf" providerId="LiveId" clId="{76C1B916-DA95-479D-9E9A-B2863B24D278}" dt="2022-08-11T12:54:17.789" v="70" actId="478"/>
          <ac:picMkLst>
            <pc:docMk/>
            <pc:sldMk cId="1858941359" sldId="256"/>
            <ac:picMk id="23" creationId="{594B0F39-9D84-BEF8-0541-3AF871824ADC}"/>
          </ac:picMkLst>
        </pc:picChg>
        <pc:picChg chg="add del mod">
          <ac:chgData name="Samantha Levi" userId="739faf65d0fb1baf" providerId="LiveId" clId="{76C1B916-DA95-479D-9E9A-B2863B24D278}" dt="2022-08-11T12:54:03.464" v="66" actId="21"/>
          <ac:picMkLst>
            <pc:docMk/>
            <pc:sldMk cId="1858941359" sldId="256"/>
            <ac:picMk id="24" creationId="{374044D3-E3A3-A4C3-9433-545B92EACF5C}"/>
          </ac:picMkLst>
        </pc:picChg>
        <pc:picChg chg="add del mod">
          <ac:chgData name="Samantha Levi" userId="739faf65d0fb1baf" providerId="LiveId" clId="{76C1B916-DA95-479D-9E9A-B2863B24D278}" dt="2022-08-11T12:53:54.704" v="63" actId="21"/>
          <ac:picMkLst>
            <pc:docMk/>
            <pc:sldMk cId="1858941359" sldId="256"/>
            <ac:picMk id="25" creationId="{9F60044A-D490-6B5A-11B7-EA024E53AAB1}"/>
          </ac:picMkLst>
        </pc:picChg>
        <pc:picChg chg="add del mod">
          <ac:chgData name="Samantha Levi" userId="739faf65d0fb1baf" providerId="LiveId" clId="{76C1B916-DA95-479D-9E9A-B2863B24D278}" dt="2022-08-11T12:53:48.625" v="60" actId="21"/>
          <ac:picMkLst>
            <pc:docMk/>
            <pc:sldMk cId="1858941359" sldId="256"/>
            <ac:picMk id="26" creationId="{ABF3DAC7-71CC-82D7-0BAE-14750509B10F}"/>
          </ac:picMkLst>
        </pc:picChg>
        <pc:picChg chg="add del mod">
          <ac:chgData name="Samantha Levi" userId="739faf65d0fb1baf" providerId="LiveId" clId="{76C1B916-DA95-479D-9E9A-B2863B24D278}" dt="2022-08-11T12:53:43.386" v="58" actId="21"/>
          <ac:picMkLst>
            <pc:docMk/>
            <pc:sldMk cId="1858941359" sldId="256"/>
            <ac:picMk id="27" creationId="{A8DA1CC4-4382-AD1D-936A-47DD92AD329F}"/>
          </ac:picMkLst>
        </pc:picChg>
        <pc:picChg chg="add mod">
          <ac:chgData name="Samantha Levi" userId="739faf65d0fb1baf" providerId="LiveId" clId="{76C1B916-DA95-479D-9E9A-B2863B24D278}" dt="2022-08-11T12:56:03.405" v="94" actId="1076"/>
          <ac:picMkLst>
            <pc:docMk/>
            <pc:sldMk cId="1858941359" sldId="256"/>
            <ac:picMk id="28" creationId="{CAAFD153-9D15-2C76-87D4-B6B98232D299}"/>
          </ac:picMkLst>
        </pc:picChg>
        <pc:picChg chg="add del mod">
          <ac:chgData name="Samantha Levi" userId="739faf65d0fb1baf" providerId="LiveId" clId="{76C1B916-DA95-479D-9E9A-B2863B24D278}" dt="2022-08-11T12:53:33.655" v="55" actId="21"/>
          <ac:picMkLst>
            <pc:docMk/>
            <pc:sldMk cId="1858941359" sldId="256"/>
            <ac:picMk id="29" creationId="{4D992C68-E038-B16D-0568-A707C904348C}"/>
          </ac:picMkLst>
        </pc:picChg>
        <pc:picChg chg="add del mod">
          <ac:chgData name="Samantha Levi" userId="739faf65d0fb1baf" providerId="LiveId" clId="{76C1B916-DA95-479D-9E9A-B2863B24D278}" dt="2022-08-11T12:53:28.735" v="53" actId="21"/>
          <ac:picMkLst>
            <pc:docMk/>
            <pc:sldMk cId="1858941359" sldId="256"/>
            <ac:picMk id="30" creationId="{2364D34D-7085-6959-D115-4BE1367FC07C}"/>
          </ac:picMkLst>
        </pc:picChg>
        <pc:picChg chg="add del mod">
          <ac:chgData name="Samantha Levi" userId="739faf65d0fb1baf" providerId="LiveId" clId="{76C1B916-DA95-479D-9E9A-B2863B24D278}" dt="2022-08-11T12:53:22.575" v="51" actId="21"/>
          <ac:picMkLst>
            <pc:docMk/>
            <pc:sldMk cId="1858941359" sldId="256"/>
            <ac:picMk id="31" creationId="{C83C726A-806D-58FB-35A9-D9D452A50A65}"/>
          </ac:picMkLst>
        </pc:picChg>
        <pc:picChg chg="add del mod">
          <ac:chgData name="Samantha Levi" userId="739faf65d0fb1baf" providerId="LiveId" clId="{76C1B916-DA95-479D-9E9A-B2863B24D278}" dt="2022-08-11T12:53:17.214" v="49" actId="21"/>
          <ac:picMkLst>
            <pc:docMk/>
            <pc:sldMk cId="1858941359" sldId="256"/>
            <ac:picMk id="32" creationId="{6B2429ED-DA48-2657-B040-1071A414D305}"/>
          </ac:picMkLst>
        </pc:picChg>
        <pc:picChg chg="add del mod">
          <ac:chgData name="Samantha Levi" userId="739faf65d0fb1baf" providerId="LiveId" clId="{76C1B916-DA95-479D-9E9A-B2863B24D278}" dt="2022-08-11T12:53:10.764" v="47" actId="21"/>
          <ac:picMkLst>
            <pc:docMk/>
            <pc:sldMk cId="1858941359" sldId="256"/>
            <ac:picMk id="33" creationId="{6E32584C-1BD2-B55A-3186-51DC36A22492}"/>
          </ac:picMkLst>
        </pc:picChg>
        <pc:picChg chg="add del mod">
          <ac:chgData name="Samantha Levi" userId="739faf65d0fb1baf" providerId="LiveId" clId="{76C1B916-DA95-479D-9E9A-B2863B24D278}" dt="2022-08-11T12:53:05.286" v="45" actId="21"/>
          <ac:picMkLst>
            <pc:docMk/>
            <pc:sldMk cId="1858941359" sldId="256"/>
            <ac:picMk id="34" creationId="{9DAE4A50-68F6-942E-A2B9-28B479E9DF8C}"/>
          </ac:picMkLst>
        </pc:picChg>
        <pc:picChg chg="add mod">
          <ac:chgData name="Samantha Levi" userId="739faf65d0fb1baf" providerId="LiveId" clId="{76C1B916-DA95-479D-9E9A-B2863B24D278}" dt="2022-08-11T12:54:31.664" v="73"/>
          <ac:picMkLst>
            <pc:docMk/>
            <pc:sldMk cId="1858941359" sldId="256"/>
            <ac:picMk id="35" creationId="{40DCF055-B1D4-4213-7E59-54658ED08C7B}"/>
          </ac:picMkLst>
        </pc:picChg>
        <pc:picChg chg="add mod">
          <ac:chgData name="Samantha Levi" userId="739faf65d0fb1baf" providerId="LiveId" clId="{76C1B916-DA95-479D-9E9A-B2863B24D278}" dt="2022-08-11T12:54:31.664" v="73"/>
          <ac:picMkLst>
            <pc:docMk/>
            <pc:sldMk cId="1858941359" sldId="256"/>
            <ac:picMk id="36" creationId="{CCE75B9F-B963-83C7-EE6C-0D084768B6ED}"/>
          </ac:picMkLst>
        </pc:picChg>
        <pc:picChg chg="del">
          <ac:chgData name="Samantha Levi" userId="739faf65d0fb1baf" providerId="LiveId" clId="{76C1B916-DA95-479D-9E9A-B2863B24D278}" dt="2022-08-11T12:51:41.555" v="1" actId="478"/>
          <ac:picMkLst>
            <pc:docMk/>
            <pc:sldMk cId="1858941359" sldId="256"/>
            <ac:picMk id="37" creationId="{08A81A20-A3DC-E880-6915-F2F9DA62A252}"/>
          </ac:picMkLst>
        </pc:picChg>
        <pc:picChg chg="add mod">
          <ac:chgData name="Samantha Levi" userId="739faf65d0fb1baf" providerId="LiveId" clId="{76C1B916-DA95-479D-9E9A-B2863B24D278}" dt="2022-08-11T12:56:32.405" v="107" actId="1035"/>
          <ac:picMkLst>
            <pc:docMk/>
            <pc:sldMk cId="1858941359" sldId="256"/>
            <ac:picMk id="41" creationId="{034406ED-B65C-9EDD-5E0A-4C3B819ADE8F}"/>
          </ac:picMkLst>
        </pc:picChg>
        <pc:picChg chg="del mod">
          <ac:chgData name="Samantha Levi" userId="739faf65d0fb1baf" providerId="LiveId" clId="{76C1B916-DA95-479D-9E9A-B2863B24D278}" dt="2022-08-11T12:54:11.958" v="69" actId="478"/>
          <ac:picMkLst>
            <pc:docMk/>
            <pc:sldMk cId="1858941359" sldId="256"/>
            <ac:picMk id="49" creationId="{F3564A31-B620-A66E-96E6-46C1A0804DC7}"/>
          </ac:picMkLst>
        </pc:picChg>
        <pc:picChg chg="del mod">
          <ac:chgData name="Samantha Levi" userId="739faf65d0fb1baf" providerId="LiveId" clId="{76C1B916-DA95-479D-9E9A-B2863B24D278}" dt="2022-08-11T12:54:11.958" v="69" actId="478"/>
          <ac:picMkLst>
            <pc:docMk/>
            <pc:sldMk cId="1858941359" sldId="256"/>
            <ac:picMk id="51" creationId="{31C66A51-4EA5-93F3-F596-60AF856D75EF}"/>
          </ac:picMkLst>
        </pc:picChg>
      </pc:sldChg>
      <pc:sldChg chg="addSp delSp modSp add mod">
        <pc:chgData name="Samantha Levi" userId="739faf65d0fb1baf" providerId="LiveId" clId="{76C1B916-DA95-479D-9E9A-B2863B24D278}" dt="2022-08-11T12:56:40.342" v="125" actId="1038"/>
        <pc:sldMkLst>
          <pc:docMk/>
          <pc:sldMk cId="2486775107" sldId="257"/>
        </pc:sldMkLst>
        <pc:spChg chg="add mod">
          <ac:chgData name="Samantha Levi" userId="739faf65d0fb1baf" providerId="LiveId" clId="{76C1B916-DA95-479D-9E9A-B2863B24D278}" dt="2022-08-11T12:52:51.835" v="35"/>
          <ac:spMkLst>
            <pc:docMk/>
            <pc:sldMk cId="2486775107" sldId="257"/>
            <ac:spMk id="6" creationId="{6FAA808A-B513-66D0-6706-22F9808A174B}"/>
          </ac:spMkLst>
        </pc:spChg>
        <pc:spChg chg="add mod">
          <ac:chgData name="Samantha Levi" userId="739faf65d0fb1baf" providerId="LiveId" clId="{76C1B916-DA95-479D-9E9A-B2863B24D278}" dt="2022-08-11T12:52:51.835" v="35"/>
          <ac:spMkLst>
            <pc:docMk/>
            <pc:sldMk cId="2486775107" sldId="257"/>
            <ac:spMk id="8" creationId="{81295E08-F4E7-2432-C586-28D8145CADA5}"/>
          </ac:spMkLst>
        </pc:spChg>
        <pc:spChg chg="del">
          <ac:chgData name="Samantha Levi" userId="739faf65d0fb1baf" providerId="LiveId" clId="{76C1B916-DA95-479D-9E9A-B2863B24D278}" dt="2022-08-11T12:52:27.225" v="29" actId="478"/>
          <ac:spMkLst>
            <pc:docMk/>
            <pc:sldMk cId="2486775107" sldId="257"/>
            <ac:spMk id="74" creationId="{1BE79720-2C93-2269-2B09-527D2A81340D}"/>
          </ac:spMkLst>
        </pc:spChg>
        <pc:spChg chg="del">
          <ac:chgData name="Samantha Levi" userId="739faf65d0fb1baf" providerId="LiveId" clId="{76C1B916-DA95-479D-9E9A-B2863B24D278}" dt="2022-08-11T12:52:27.225" v="29" actId="478"/>
          <ac:spMkLst>
            <pc:docMk/>
            <pc:sldMk cId="2486775107" sldId="257"/>
            <ac:spMk id="75" creationId="{13BB2BC0-A108-6F0D-D38E-433185DD745E}"/>
          </ac:spMkLst>
        </pc:spChg>
        <pc:picChg chg="add mod">
          <ac:chgData name="Samantha Levi" userId="739faf65d0fb1baf" providerId="LiveId" clId="{76C1B916-DA95-479D-9E9A-B2863B24D278}" dt="2022-08-11T12:52:51.835" v="35"/>
          <ac:picMkLst>
            <pc:docMk/>
            <pc:sldMk cId="2486775107" sldId="257"/>
            <ac:picMk id="2" creationId="{41524E8D-193D-70C2-A84B-CAE52F7A8315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3" creationId="{2F388AC4-D31C-5FD6-16E5-EDF9D926702B}"/>
          </ac:picMkLst>
        </pc:picChg>
        <pc:picChg chg="add mod">
          <ac:chgData name="Samantha Levi" userId="739faf65d0fb1baf" providerId="LiveId" clId="{76C1B916-DA95-479D-9E9A-B2863B24D278}" dt="2022-08-11T12:52:51.835" v="35"/>
          <ac:picMkLst>
            <pc:docMk/>
            <pc:sldMk cId="2486775107" sldId="257"/>
            <ac:picMk id="4" creationId="{C16C4630-EDC4-6741-7107-11D560685F95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5" creationId="{092632A9-8CC2-9C3B-4505-3770BC6900A2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7" creationId="{29D29783-7260-0F2F-5E3B-2ACE3A7AAE57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9" creationId="{08B387C6-0CF2-2C32-55CE-F1262DE14212}"/>
          </ac:picMkLst>
        </pc:picChg>
        <pc:picChg chg="add mod">
          <ac:chgData name="Samantha Levi" userId="739faf65d0fb1baf" providerId="LiveId" clId="{76C1B916-DA95-479D-9E9A-B2863B24D278}" dt="2022-08-11T12:54:25.985" v="72" actId="1076"/>
          <ac:picMkLst>
            <pc:docMk/>
            <pc:sldMk cId="2486775107" sldId="257"/>
            <ac:picMk id="10" creationId="{62750D03-0380-AD31-1A12-A68E94AD8A7F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11" creationId="{336A17EC-DF56-0ACC-B1DE-658411D9B4F8}"/>
          </ac:picMkLst>
        </pc:picChg>
        <pc:picChg chg="add mod">
          <ac:chgData name="Samantha Levi" userId="739faf65d0fb1baf" providerId="LiveId" clId="{76C1B916-DA95-479D-9E9A-B2863B24D278}" dt="2022-08-11T12:56:40.342" v="125" actId="1038"/>
          <ac:picMkLst>
            <pc:docMk/>
            <pc:sldMk cId="2486775107" sldId="257"/>
            <ac:picMk id="12" creationId="{BCB286DA-53C9-47F4-625F-3956DEAE4C81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13" creationId="{ED9B3509-5D24-FA34-5412-562E19D796F5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15" creationId="{27897117-5FFD-FBEF-0FA0-6905C768E8E6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17" creationId="{C72D52B4-1146-E56A-A5B6-664DB0F1D896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19" creationId="{926884DC-73E3-CD17-84BD-980B4B11A26F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21" creationId="{18BB489D-F9BE-2ACD-79F4-08479EA3B2EA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23" creationId="{594B0F39-9D84-BEF8-0541-3AF871824ADC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24" creationId="{374044D3-E3A3-A4C3-9433-545B92EACF5C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25" creationId="{9F60044A-D490-6B5A-11B7-EA024E53AAB1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26" creationId="{ABF3DAC7-71CC-82D7-0BAE-14750509B10F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27" creationId="{A8DA1CC4-4382-AD1D-936A-47DD92AD329F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28" creationId="{CAAFD153-9D15-2C76-87D4-B6B98232D299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29" creationId="{4D992C68-E038-B16D-0568-A707C904348C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30" creationId="{2364D34D-7085-6959-D115-4BE1367FC07C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31" creationId="{C83C726A-806D-58FB-35A9-D9D452A50A65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32" creationId="{6B2429ED-DA48-2657-B040-1071A414D305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33" creationId="{6E32584C-1BD2-B55A-3186-51DC36A22492}"/>
          </ac:picMkLst>
        </pc:picChg>
        <pc:picChg chg="del mod">
          <ac:chgData name="Samantha Levi" userId="739faf65d0fb1baf" providerId="LiveId" clId="{76C1B916-DA95-479D-9E9A-B2863B24D278}" dt="2022-08-11T12:52:28.874" v="30" actId="478"/>
          <ac:picMkLst>
            <pc:docMk/>
            <pc:sldMk cId="2486775107" sldId="257"/>
            <ac:picMk id="34" creationId="{9DAE4A50-68F6-942E-A2B9-28B479E9DF8C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49" creationId="{F3564A31-B620-A66E-96E6-46C1A0804DC7}"/>
          </ac:picMkLst>
        </pc:picChg>
        <pc:picChg chg="del">
          <ac:chgData name="Samantha Levi" userId="739faf65d0fb1baf" providerId="LiveId" clId="{76C1B916-DA95-479D-9E9A-B2863B24D278}" dt="2022-08-11T12:52:27.225" v="29" actId="478"/>
          <ac:picMkLst>
            <pc:docMk/>
            <pc:sldMk cId="2486775107" sldId="257"/>
            <ac:picMk id="51" creationId="{31C66A51-4EA5-93F3-F596-60AF856D75EF}"/>
          </ac:picMkLst>
        </pc:picChg>
      </pc:sldChg>
      <pc:sldChg chg="del">
        <pc:chgData name="Samantha Levi" userId="739faf65d0fb1baf" providerId="LiveId" clId="{76C1B916-DA95-479D-9E9A-B2863B24D278}" dt="2022-08-11T12:51:39.638" v="0" actId="47"/>
        <pc:sldMkLst>
          <pc:docMk/>
          <pc:sldMk cId="4176568983" sldId="257"/>
        </pc:sldMkLst>
      </pc:sldChg>
      <pc:sldChg chg="del">
        <pc:chgData name="Samantha Levi" userId="739faf65d0fb1baf" providerId="LiveId" clId="{76C1B916-DA95-479D-9E9A-B2863B24D278}" dt="2022-08-11T12:51:39.638" v="0" actId="47"/>
        <pc:sldMkLst>
          <pc:docMk/>
          <pc:sldMk cId="2531754898" sldId="258"/>
        </pc:sldMkLst>
      </pc:sldChg>
      <pc:sldChg chg="addSp modSp add mod">
        <pc:chgData name="Samantha Levi" userId="739faf65d0fb1baf" providerId="LiveId" clId="{76C1B916-DA95-479D-9E9A-B2863B24D278}" dt="2022-08-11T12:56:44.095" v="136" actId="1038"/>
        <pc:sldMkLst>
          <pc:docMk/>
          <pc:sldMk cId="2698025204" sldId="258"/>
        </pc:sldMkLst>
        <pc:picChg chg="add mod">
          <ac:chgData name="Samantha Levi" userId="739faf65d0fb1baf" providerId="LiveId" clId="{76C1B916-DA95-479D-9E9A-B2863B24D278}" dt="2022-08-11T12:54:39.165" v="76" actId="1076"/>
          <ac:picMkLst>
            <pc:docMk/>
            <pc:sldMk cId="2698025204" sldId="258"/>
            <ac:picMk id="3" creationId="{D61DFEA4-6B74-1AA6-6F6A-C9755040AB70}"/>
          </ac:picMkLst>
        </pc:picChg>
        <pc:picChg chg="add mod">
          <ac:chgData name="Samantha Levi" userId="739faf65d0fb1baf" providerId="LiveId" clId="{76C1B916-DA95-479D-9E9A-B2863B24D278}" dt="2022-08-11T12:56:44.095" v="136" actId="1038"/>
          <ac:picMkLst>
            <pc:docMk/>
            <pc:sldMk cId="2698025204" sldId="258"/>
            <ac:picMk id="5" creationId="{D78255C5-1BA3-B563-F323-5EF6575909D4}"/>
          </ac:picMkLst>
        </pc:picChg>
      </pc:sldChg>
      <pc:sldChg chg="del">
        <pc:chgData name="Samantha Levi" userId="739faf65d0fb1baf" providerId="LiveId" clId="{76C1B916-DA95-479D-9E9A-B2863B24D278}" dt="2022-08-11T12:51:39.638" v="0" actId="47"/>
        <pc:sldMkLst>
          <pc:docMk/>
          <pc:sldMk cId="1095352673" sldId="259"/>
        </pc:sldMkLst>
      </pc:sldChg>
      <pc:sldChg chg="addSp modSp add mod">
        <pc:chgData name="Samantha Levi" userId="739faf65d0fb1baf" providerId="LiveId" clId="{76C1B916-DA95-479D-9E9A-B2863B24D278}" dt="2022-08-11T12:56:47.355" v="151" actId="1037"/>
        <pc:sldMkLst>
          <pc:docMk/>
          <pc:sldMk cId="2382471237" sldId="259"/>
        </pc:sldMkLst>
        <pc:picChg chg="add mod">
          <ac:chgData name="Samantha Levi" userId="739faf65d0fb1baf" providerId="LiveId" clId="{76C1B916-DA95-479D-9E9A-B2863B24D278}" dt="2022-08-11T12:54:45.460" v="77" actId="1076"/>
          <ac:picMkLst>
            <pc:docMk/>
            <pc:sldMk cId="2382471237" sldId="259"/>
            <ac:picMk id="3" creationId="{8AA88577-CD65-2799-EE34-7C0B9C0C6FF5}"/>
          </ac:picMkLst>
        </pc:picChg>
        <pc:picChg chg="add mod">
          <ac:chgData name="Samantha Levi" userId="739faf65d0fb1baf" providerId="LiveId" clId="{76C1B916-DA95-479D-9E9A-B2863B24D278}" dt="2022-08-11T12:56:47.355" v="151" actId="1037"/>
          <ac:picMkLst>
            <pc:docMk/>
            <pc:sldMk cId="2382471237" sldId="259"/>
            <ac:picMk id="5" creationId="{93F1E3F9-B106-5E5A-07F7-DCB3C616CA6A}"/>
          </ac:picMkLst>
        </pc:picChg>
      </pc:sldChg>
      <pc:sldChg chg="del">
        <pc:chgData name="Samantha Levi" userId="739faf65d0fb1baf" providerId="LiveId" clId="{76C1B916-DA95-479D-9E9A-B2863B24D278}" dt="2022-08-11T12:51:39.638" v="0" actId="47"/>
        <pc:sldMkLst>
          <pc:docMk/>
          <pc:sldMk cId="2577041257" sldId="260"/>
        </pc:sldMkLst>
      </pc:sldChg>
      <pc:sldChg chg="addSp modSp add mod">
        <pc:chgData name="Samantha Levi" userId="739faf65d0fb1baf" providerId="LiveId" clId="{76C1B916-DA95-479D-9E9A-B2863B24D278}" dt="2022-08-11T12:56:52.595" v="176" actId="1038"/>
        <pc:sldMkLst>
          <pc:docMk/>
          <pc:sldMk cId="3994543434" sldId="260"/>
        </pc:sldMkLst>
        <pc:picChg chg="add mod">
          <ac:chgData name="Samantha Levi" userId="739faf65d0fb1baf" providerId="LiveId" clId="{76C1B916-DA95-479D-9E9A-B2863B24D278}" dt="2022-08-11T12:54:53.945" v="78" actId="1076"/>
          <ac:picMkLst>
            <pc:docMk/>
            <pc:sldMk cId="3994543434" sldId="260"/>
            <ac:picMk id="3" creationId="{7A3A187E-C693-F716-592C-E41BFEF800B9}"/>
          </ac:picMkLst>
        </pc:picChg>
        <pc:picChg chg="add mod">
          <ac:chgData name="Samantha Levi" userId="739faf65d0fb1baf" providerId="LiveId" clId="{76C1B916-DA95-479D-9E9A-B2863B24D278}" dt="2022-08-11T12:56:52.595" v="176" actId="1038"/>
          <ac:picMkLst>
            <pc:docMk/>
            <pc:sldMk cId="3994543434" sldId="260"/>
            <ac:picMk id="5" creationId="{06EC60AE-91F7-D885-7F32-369403CB6A7D}"/>
          </ac:picMkLst>
        </pc:picChg>
      </pc:sldChg>
      <pc:sldChg chg="del">
        <pc:chgData name="Samantha Levi" userId="739faf65d0fb1baf" providerId="LiveId" clId="{76C1B916-DA95-479D-9E9A-B2863B24D278}" dt="2022-08-11T12:51:39.638" v="0" actId="47"/>
        <pc:sldMkLst>
          <pc:docMk/>
          <pc:sldMk cId="895412328" sldId="261"/>
        </pc:sldMkLst>
      </pc:sldChg>
      <pc:sldChg chg="addSp modSp add mod">
        <pc:chgData name="Samantha Levi" userId="739faf65d0fb1baf" providerId="LiveId" clId="{76C1B916-DA95-479D-9E9A-B2863B24D278}" dt="2022-08-11T12:56:55.385" v="189" actId="1038"/>
        <pc:sldMkLst>
          <pc:docMk/>
          <pc:sldMk cId="3984202580" sldId="261"/>
        </pc:sldMkLst>
        <pc:picChg chg="add mod">
          <ac:chgData name="Samantha Levi" userId="739faf65d0fb1baf" providerId="LiveId" clId="{76C1B916-DA95-479D-9E9A-B2863B24D278}" dt="2022-08-11T12:54:58.476" v="79" actId="1076"/>
          <ac:picMkLst>
            <pc:docMk/>
            <pc:sldMk cId="3984202580" sldId="261"/>
            <ac:picMk id="3" creationId="{E0C0BBE2-6FCE-DDE8-67DE-A5D24541647C}"/>
          </ac:picMkLst>
        </pc:picChg>
        <pc:picChg chg="add mod">
          <ac:chgData name="Samantha Levi" userId="739faf65d0fb1baf" providerId="LiveId" clId="{76C1B916-DA95-479D-9E9A-B2863B24D278}" dt="2022-08-11T12:56:55.385" v="189" actId="1038"/>
          <ac:picMkLst>
            <pc:docMk/>
            <pc:sldMk cId="3984202580" sldId="261"/>
            <ac:picMk id="5" creationId="{80EA5D72-D273-3550-076D-A517AEAA44C6}"/>
          </ac:picMkLst>
        </pc:picChg>
      </pc:sldChg>
      <pc:sldChg chg="addSp modSp add mod">
        <pc:chgData name="Samantha Levi" userId="739faf65d0fb1baf" providerId="LiveId" clId="{76C1B916-DA95-479D-9E9A-B2863B24D278}" dt="2022-08-11T12:57:00.265" v="207" actId="1038"/>
        <pc:sldMkLst>
          <pc:docMk/>
          <pc:sldMk cId="1604181585" sldId="262"/>
        </pc:sldMkLst>
        <pc:picChg chg="add mod">
          <ac:chgData name="Samantha Levi" userId="739faf65d0fb1baf" providerId="LiveId" clId="{76C1B916-DA95-479D-9E9A-B2863B24D278}" dt="2022-08-11T12:55:05.325" v="82" actId="1076"/>
          <ac:picMkLst>
            <pc:docMk/>
            <pc:sldMk cId="1604181585" sldId="262"/>
            <ac:picMk id="3" creationId="{DAF8C01A-E4F0-062F-9538-54419D0708E8}"/>
          </ac:picMkLst>
        </pc:picChg>
        <pc:picChg chg="add mod">
          <ac:chgData name="Samantha Levi" userId="739faf65d0fb1baf" providerId="LiveId" clId="{76C1B916-DA95-479D-9E9A-B2863B24D278}" dt="2022-08-11T12:57:00.265" v="207" actId="1038"/>
          <ac:picMkLst>
            <pc:docMk/>
            <pc:sldMk cId="1604181585" sldId="262"/>
            <ac:picMk id="5" creationId="{C2BB5C6A-9E61-050E-CC8E-0A680C22DF87}"/>
          </ac:picMkLst>
        </pc:picChg>
      </pc:sldChg>
      <pc:sldChg chg="del">
        <pc:chgData name="Samantha Levi" userId="739faf65d0fb1baf" providerId="LiveId" clId="{76C1B916-DA95-479D-9E9A-B2863B24D278}" dt="2022-08-11T12:51:39.638" v="0" actId="47"/>
        <pc:sldMkLst>
          <pc:docMk/>
          <pc:sldMk cId="3558038321" sldId="262"/>
        </pc:sldMkLst>
      </pc:sldChg>
      <pc:sldChg chg="del">
        <pc:chgData name="Samantha Levi" userId="739faf65d0fb1baf" providerId="LiveId" clId="{76C1B916-DA95-479D-9E9A-B2863B24D278}" dt="2022-08-11T12:51:39.638" v="0" actId="47"/>
        <pc:sldMkLst>
          <pc:docMk/>
          <pc:sldMk cId="825906128" sldId="263"/>
        </pc:sldMkLst>
      </pc:sldChg>
      <pc:sldChg chg="addSp modSp add mod">
        <pc:chgData name="Samantha Levi" userId="739faf65d0fb1baf" providerId="LiveId" clId="{76C1B916-DA95-479D-9E9A-B2863B24D278}" dt="2022-08-11T12:57:03.235" v="211" actId="1038"/>
        <pc:sldMkLst>
          <pc:docMk/>
          <pc:sldMk cId="2022351049" sldId="263"/>
        </pc:sldMkLst>
        <pc:picChg chg="add mod">
          <ac:chgData name="Samantha Levi" userId="739faf65d0fb1baf" providerId="LiveId" clId="{76C1B916-DA95-479D-9E9A-B2863B24D278}" dt="2022-08-11T12:55:10.405" v="83" actId="1076"/>
          <ac:picMkLst>
            <pc:docMk/>
            <pc:sldMk cId="2022351049" sldId="263"/>
            <ac:picMk id="3" creationId="{35657B42-9A39-9DCC-0A2D-253B7249878B}"/>
          </ac:picMkLst>
        </pc:picChg>
        <pc:picChg chg="add mod">
          <ac:chgData name="Samantha Levi" userId="739faf65d0fb1baf" providerId="LiveId" clId="{76C1B916-DA95-479D-9E9A-B2863B24D278}" dt="2022-08-11T12:57:03.235" v="211" actId="1038"/>
          <ac:picMkLst>
            <pc:docMk/>
            <pc:sldMk cId="2022351049" sldId="263"/>
            <ac:picMk id="5" creationId="{FF8A84C0-DFF4-87FD-EF0E-2D942351C5AB}"/>
          </ac:picMkLst>
        </pc:picChg>
      </pc:sldChg>
      <pc:sldChg chg="del">
        <pc:chgData name="Samantha Levi" userId="739faf65d0fb1baf" providerId="LiveId" clId="{76C1B916-DA95-479D-9E9A-B2863B24D278}" dt="2022-08-11T12:51:39.638" v="0" actId="47"/>
        <pc:sldMkLst>
          <pc:docMk/>
          <pc:sldMk cId="1683524596" sldId="264"/>
        </pc:sldMkLst>
      </pc:sldChg>
      <pc:sldChg chg="addSp modSp add mod">
        <pc:chgData name="Samantha Levi" userId="739faf65d0fb1baf" providerId="LiveId" clId="{76C1B916-DA95-479D-9E9A-B2863B24D278}" dt="2022-08-11T12:57:07.925" v="231" actId="1037"/>
        <pc:sldMkLst>
          <pc:docMk/>
          <pc:sldMk cId="3821986199" sldId="264"/>
        </pc:sldMkLst>
        <pc:picChg chg="add mod">
          <ac:chgData name="Samantha Levi" userId="739faf65d0fb1baf" providerId="LiveId" clId="{76C1B916-DA95-479D-9E9A-B2863B24D278}" dt="2022-08-11T12:55:14.775" v="84" actId="1076"/>
          <ac:picMkLst>
            <pc:docMk/>
            <pc:sldMk cId="3821986199" sldId="264"/>
            <ac:picMk id="3" creationId="{EC04F8D5-770D-0ADE-87FB-A35567BAF184}"/>
          </ac:picMkLst>
        </pc:picChg>
        <pc:picChg chg="add mod">
          <ac:chgData name="Samantha Levi" userId="739faf65d0fb1baf" providerId="LiveId" clId="{76C1B916-DA95-479D-9E9A-B2863B24D278}" dt="2022-08-11T12:57:07.925" v="231" actId="1037"/>
          <ac:picMkLst>
            <pc:docMk/>
            <pc:sldMk cId="3821986199" sldId="264"/>
            <ac:picMk id="5" creationId="{940AB1A5-F1CE-8687-1456-9D2E62F052E0}"/>
          </ac:picMkLst>
        </pc:picChg>
      </pc:sldChg>
      <pc:sldChg chg="del">
        <pc:chgData name="Samantha Levi" userId="739faf65d0fb1baf" providerId="LiveId" clId="{76C1B916-DA95-479D-9E9A-B2863B24D278}" dt="2022-08-11T12:51:39.638" v="0" actId="47"/>
        <pc:sldMkLst>
          <pc:docMk/>
          <pc:sldMk cId="879727456" sldId="265"/>
        </pc:sldMkLst>
      </pc:sldChg>
      <pc:sldChg chg="addSp modSp add mod">
        <pc:chgData name="Samantha Levi" userId="739faf65d0fb1baf" providerId="LiveId" clId="{76C1B916-DA95-479D-9E9A-B2863B24D278}" dt="2022-08-11T12:57:11.729" v="238" actId="1037"/>
        <pc:sldMkLst>
          <pc:docMk/>
          <pc:sldMk cId="3962971254" sldId="265"/>
        </pc:sldMkLst>
        <pc:picChg chg="add mod">
          <ac:chgData name="Samantha Levi" userId="739faf65d0fb1baf" providerId="LiveId" clId="{76C1B916-DA95-479D-9E9A-B2863B24D278}" dt="2022-08-11T12:55:20.255" v="86" actId="1076"/>
          <ac:picMkLst>
            <pc:docMk/>
            <pc:sldMk cId="3962971254" sldId="265"/>
            <ac:picMk id="3" creationId="{9D07D821-7157-8888-5023-B65B60A3A250}"/>
          </ac:picMkLst>
        </pc:picChg>
        <pc:picChg chg="add mod">
          <ac:chgData name="Samantha Levi" userId="739faf65d0fb1baf" providerId="LiveId" clId="{76C1B916-DA95-479D-9E9A-B2863B24D278}" dt="2022-08-11T12:57:11.729" v="238" actId="1037"/>
          <ac:picMkLst>
            <pc:docMk/>
            <pc:sldMk cId="3962971254" sldId="265"/>
            <ac:picMk id="5" creationId="{D31DEF40-2448-F8AB-A7E2-A649F1257BBD}"/>
          </ac:picMkLst>
        </pc:picChg>
      </pc:sldChg>
      <pc:sldChg chg="del">
        <pc:chgData name="Samantha Levi" userId="739faf65d0fb1baf" providerId="LiveId" clId="{76C1B916-DA95-479D-9E9A-B2863B24D278}" dt="2022-08-11T12:51:39.638" v="0" actId="47"/>
        <pc:sldMkLst>
          <pc:docMk/>
          <pc:sldMk cId="248253207" sldId="266"/>
        </pc:sldMkLst>
      </pc:sldChg>
      <pc:sldChg chg="addSp modSp add mod">
        <pc:chgData name="Samantha Levi" userId="739faf65d0fb1baf" providerId="LiveId" clId="{76C1B916-DA95-479D-9E9A-B2863B24D278}" dt="2022-08-11T12:57:16.125" v="255" actId="1038"/>
        <pc:sldMkLst>
          <pc:docMk/>
          <pc:sldMk cId="292331635" sldId="266"/>
        </pc:sldMkLst>
        <pc:picChg chg="add mod">
          <ac:chgData name="Samantha Levi" userId="739faf65d0fb1baf" providerId="LiveId" clId="{76C1B916-DA95-479D-9E9A-B2863B24D278}" dt="2022-08-11T12:55:24.719" v="87" actId="1076"/>
          <ac:picMkLst>
            <pc:docMk/>
            <pc:sldMk cId="292331635" sldId="266"/>
            <ac:picMk id="3" creationId="{55D9F3A1-98DC-1C96-548F-B033027A96C0}"/>
          </ac:picMkLst>
        </pc:picChg>
        <pc:picChg chg="add mod">
          <ac:chgData name="Samantha Levi" userId="739faf65d0fb1baf" providerId="LiveId" clId="{76C1B916-DA95-479D-9E9A-B2863B24D278}" dt="2022-08-11T12:57:16.125" v="255" actId="1038"/>
          <ac:picMkLst>
            <pc:docMk/>
            <pc:sldMk cId="292331635" sldId="266"/>
            <ac:picMk id="5" creationId="{1C31A81C-94B8-8D78-3C64-DF81853119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496484"/>
            <a:ext cx="6995160" cy="318346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4802717"/>
            <a:ext cx="6172200" cy="2207683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9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8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486834"/>
            <a:ext cx="1774508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486834"/>
            <a:ext cx="522065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2279653"/>
            <a:ext cx="7098030" cy="380364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6119286"/>
            <a:ext cx="7098030" cy="200024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5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2434167"/>
            <a:ext cx="349758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2434167"/>
            <a:ext cx="349758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07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486836"/>
            <a:ext cx="709803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2241551"/>
            <a:ext cx="3481506" cy="109854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3340100"/>
            <a:ext cx="3481506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2241551"/>
            <a:ext cx="3498652" cy="109854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3340100"/>
            <a:ext cx="3498652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7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1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4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09600"/>
            <a:ext cx="2654260" cy="21336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1316569"/>
            <a:ext cx="4166235" cy="64981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743200"/>
            <a:ext cx="2654260" cy="5082117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09600"/>
            <a:ext cx="2654260" cy="21336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1316569"/>
            <a:ext cx="4166235" cy="64981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743200"/>
            <a:ext cx="2654260" cy="5082117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486836"/>
            <a:ext cx="709803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2434167"/>
            <a:ext cx="709803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8475136"/>
            <a:ext cx="18516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1C6B6-9DF2-47E6-B3BC-D6397BEF011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8475136"/>
            <a:ext cx="277749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8475136"/>
            <a:ext cx="18516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A5D35-6180-4084-AD91-B3A874521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AAFD153-9D15-2C76-87D4-B6B98232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40DCF055-B1D4-4213-7E59-54658ED08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CE75B9F-B963-83C7-EE6C-0D084768B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BAC0FA0-5D29-2D9B-21FB-9A3DDC762B9D}"/>
              </a:ext>
            </a:extLst>
          </p:cNvPr>
          <p:cNvSpPr txBox="1"/>
          <p:nvPr/>
        </p:nvSpPr>
        <p:spPr>
          <a:xfrm>
            <a:off x="0" y="8491911"/>
            <a:ext cx="579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Sources: Natural Earth, Twitter database of the Technical University of Dresden Institute of Cartography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42B702-D7D2-A33B-2A05-84DD39ABDB7A}"/>
              </a:ext>
            </a:extLst>
          </p:cNvPr>
          <p:cNvSpPr txBox="1"/>
          <p:nvPr/>
        </p:nvSpPr>
        <p:spPr>
          <a:xfrm>
            <a:off x="3747944" y="8796343"/>
            <a:ext cx="44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Author: Samantha Levi</a:t>
            </a:r>
          </a:p>
        </p:txBody>
      </p:sp>
      <p:pic>
        <p:nvPicPr>
          <p:cNvPr id="41" name="Picture 40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034406ED-B65C-9EDD-5E0A-4C3B819AD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05" y="-15241"/>
            <a:ext cx="350521" cy="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41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524E8D-193D-70C2-A84B-CAE52F7A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C4630-EDC4-6741-7107-11D56068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A808A-B513-66D0-6706-22F9808A174B}"/>
              </a:ext>
            </a:extLst>
          </p:cNvPr>
          <p:cNvSpPr txBox="1"/>
          <p:nvPr/>
        </p:nvSpPr>
        <p:spPr>
          <a:xfrm>
            <a:off x="0" y="8491911"/>
            <a:ext cx="579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Sources: Natural Earth, Twitter database of the Technical University of Dresden Institute of Cartography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5E08-F4E7-2432-C586-28D8145CADA5}"/>
              </a:ext>
            </a:extLst>
          </p:cNvPr>
          <p:cNvSpPr txBox="1"/>
          <p:nvPr/>
        </p:nvSpPr>
        <p:spPr>
          <a:xfrm>
            <a:off x="3747944" y="8796343"/>
            <a:ext cx="44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Author: Samantha Levi</a:t>
            </a:r>
          </a:p>
        </p:txBody>
      </p:sp>
      <p:pic>
        <p:nvPicPr>
          <p:cNvPr id="3" name="Picture 2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9D07D821-7157-8888-5023-B65B60A3A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5" name="Picture 4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D31DEF40-2448-F8AB-A7E2-A649F1257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9" y="-15241"/>
            <a:ext cx="350521" cy="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7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524E8D-193D-70C2-A84B-CAE52F7A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C4630-EDC4-6741-7107-11D56068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A808A-B513-66D0-6706-22F9808A174B}"/>
              </a:ext>
            </a:extLst>
          </p:cNvPr>
          <p:cNvSpPr txBox="1"/>
          <p:nvPr/>
        </p:nvSpPr>
        <p:spPr>
          <a:xfrm>
            <a:off x="0" y="8491911"/>
            <a:ext cx="579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Sources: Natural Earth, Twitter database of the Technical University of Dresden Institute of Cartography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5E08-F4E7-2432-C586-28D8145CADA5}"/>
              </a:ext>
            </a:extLst>
          </p:cNvPr>
          <p:cNvSpPr txBox="1"/>
          <p:nvPr/>
        </p:nvSpPr>
        <p:spPr>
          <a:xfrm>
            <a:off x="3747944" y="8796343"/>
            <a:ext cx="44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Author: Samantha Levi</a:t>
            </a:r>
          </a:p>
        </p:txBody>
      </p:sp>
      <p:pic>
        <p:nvPicPr>
          <p:cNvPr id="3" name="Picture 2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55D9F3A1-98DC-1C96-548F-B033027A9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5" name="Picture 4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1C31A81C-94B8-8D78-3C64-DF8185311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17" y="-15241"/>
            <a:ext cx="350521" cy="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524E8D-193D-70C2-A84B-CAE52F7A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C4630-EDC4-6741-7107-11D56068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A808A-B513-66D0-6706-22F9808A174B}"/>
              </a:ext>
            </a:extLst>
          </p:cNvPr>
          <p:cNvSpPr txBox="1"/>
          <p:nvPr/>
        </p:nvSpPr>
        <p:spPr>
          <a:xfrm>
            <a:off x="0" y="8491911"/>
            <a:ext cx="579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Sources: Natural Earth, Twitter database of the Technical University of Dresden Institute of Cartography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5E08-F4E7-2432-C586-28D8145CADA5}"/>
              </a:ext>
            </a:extLst>
          </p:cNvPr>
          <p:cNvSpPr txBox="1"/>
          <p:nvPr/>
        </p:nvSpPr>
        <p:spPr>
          <a:xfrm>
            <a:off x="3747944" y="8796343"/>
            <a:ext cx="44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Author: Samantha Levi</a:t>
            </a:r>
          </a:p>
        </p:txBody>
      </p:sp>
      <p:pic>
        <p:nvPicPr>
          <p:cNvPr id="10" name="Picture 9" descr="A picture containing text, map, jigsaw puzzle&#10;&#10;Description automatically generated">
            <a:extLst>
              <a:ext uri="{FF2B5EF4-FFF2-40B4-BE49-F238E27FC236}">
                <a16:creationId xmlns:a16="http://schemas.microsoft.com/office/drawing/2014/main" id="{62750D03-0380-AD31-1A12-A68E94AD8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12" name="Picture 11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BCB286DA-53C9-47F4-625F-3956DEAE4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69" y="-15241"/>
            <a:ext cx="350521" cy="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7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524E8D-193D-70C2-A84B-CAE52F7A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C4630-EDC4-6741-7107-11D56068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A808A-B513-66D0-6706-22F9808A174B}"/>
              </a:ext>
            </a:extLst>
          </p:cNvPr>
          <p:cNvSpPr txBox="1"/>
          <p:nvPr/>
        </p:nvSpPr>
        <p:spPr>
          <a:xfrm>
            <a:off x="0" y="8491911"/>
            <a:ext cx="579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Sources: Natural Earth, Twitter database of the Technical University of Dresden Institute of Cartography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5E08-F4E7-2432-C586-28D8145CADA5}"/>
              </a:ext>
            </a:extLst>
          </p:cNvPr>
          <p:cNvSpPr txBox="1"/>
          <p:nvPr/>
        </p:nvSpPr>
        <p:spPr>
          <a:xfrm>
            <a:off x="3747944" y="8796343"/>
            <a:ext cx="44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Author: Samantha Levi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61DFEA4-6B74-1AA6-6F6A-C9755040A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5" name="Picture 4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D78255C5-1BA3-B563-F323-5EF657590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53" y="-15241"/>
            <a:ext cx="350521" cy="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524E8D-193D-70C2-A84B-CAE52F7A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C4630-EDC4-6741-7107-11D56068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A808A-B513-66D0-6706-22F9808A174B}"/>
              </a:ext>
            </a:extLst>
          </p:cNvPr>
          <p:cNvSpPr txBox="1"/>
          <p:nvPr/>
        </p:nvSpPr>
        <p:spPr>
          <a:xfrm>
            <a:off x="0" y="8491911"/>
            <a:ext cx="579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Sources: Natural Earth, Twitter database of the Technical University of Dresden Institute of Cartography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5E08-F4E7-2432-C586-28D8145CADA5}"/>
              </a:ext>
            </a:extLst>
          </p:cNvPr>
          <p:cNvSpPr txBox="1"/>
          <p:nvPr/>
        </p:nvSpPr>
        <p:spPr>
          <a:xfrm>
            <a:off x="3747944" y="8796343"/>
            <a:ext cx="44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Author: Samantha Levi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AA88577-CD65-2799-EE34-7C0B9C0C6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5" name="Picture 4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93F1E3F9-B106-5E5A-07F7-DCB3C616C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85" y="-15241"/>
            <a:ext cx="350521" cy="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71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524E8D-193D-70C2-A84B-CAE52F7A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C4630-EDC4-6741-7107-11D56068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A808A-B513-66D0-6706-22F9808A174B}"/>
              </a:ext>
            </a:extLst>
          </p:cNvPr>
          <p:cNvSpPr txBox="1"/>
          <p:nvPr/>
        </p:nvSpPr>
        <p:spPr>
          <a:xfrm>
            <a:off x="0" y="8491911"/>
            <a:ext cx="579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Sources: Natural Earth, Twitter database of the Technical University of Dresden Institute of Cartography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5E08-F4E7-2432-C586-28D8145CADA5}"/>
              </a:ext>
            </a:extLst>
          </p:cNvPr>
          <p:cNvSpPr txBox="1"/>
          <p:nvPr/>
        </p:nvSpPr>
        <p:spPr>
          <a:xfrm>
            <a:off x="3747944" y="8796343"/>
            <a:ext cx="44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Author: Samantha Levi</a:t>
            </a:r>
          </a:p>
        </p:txBody>
      </p:sp>
      <p:pic>
        <p:nvPicPr>
          <p:cNvPr id="3" name="Picture 2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7A3A187E-C693-F716-592C-E41BFEF80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5" name="Picture 4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06EC60AE-91F7-D885-7F32-369403CB6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89" y="-15241"/>
            <a:ext cx="350521" cy="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4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524E8D-193D-70C2-A84B-CAE52F7A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C4630-EDC4-6741-7107-11D56068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A808A-B513-66D0-6706-22F9808A174B}"/>
              </a:ext>
            </a:extLst>
          </p:cNvPr>
          <p:cNvSpPr txBox="1"/>
          <p:nvPr/>
        </p:nvSpPr>
        <p:spPr>
          <a:xfrm>
            <a:off x="0" y="8491911"/>
            <a:ext cx="579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Sources: Natural Earth, Twitter database of the Technical University of Dresden Institute of Cartography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5E08-F4E7-2432-C586-28D8145CADA5}"/>
              </a:ext>
            </a:extLst>
          </p:cNvPr>
          <p:cNvSpPr txBox="1"/>
          <p:nvPr/>
        </p:nvSpPr>
        <p:spPr>
          <a:xfrm>
            <a:off x="3747944" y="8796343"/>
            <a:ext cx="44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Author: Samantha Levi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0C0BBE2-6FCE-DDE8-67DE-A5D245416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5" name="Picture 4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80EA5D72-D273-3550-076D-A517AEAA4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97" y="-15241"/>
            <a:ext cx="350521" cy="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0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524E8D-193D-70C2-A84B-CAE52F7A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C4630-EDC4-6741-7107-11D56068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A808A-B513-66D0-6706-22F9808A174B}"/>
              </a:ext>
            </a:extLst>
          </p:cNvPr>
          <p:cNvSpPr txBox="1"/>
          <p:nvPr/>
        </p:nvSpPr>
        <p:spPr>
          <a:xfrm>
            <a:off x="0" y="8491911"/>
            <a:ext cx="579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Sources: Natural Earth, Twitter database of the Technical University of Dresden Institute of Cartography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5E08-F4E7-2432-C586-28D8145CADA5}"/>
              </a:ext>
            </a:extLst>
          </p:cNvPr>
          <p:cNvSpPr txBox="1"/>
          <p:nvPr/>
        </p:nvSpPr>
        <p:spPr>
          <a:xfrm>
            <a:off x="3747944" y="8796343"/>
            <a:ext cx="44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Author: Samantha Levi</a:t>
            </a:r>
          </a:p>
        </p:txBody>
      </p:sp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DAF8C01A-E4F0-062F-9538-54419D070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5" name="Picture 4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C2BB5C6A-9E61-050E-CC8E-0A680C22D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65" y="-15241"/>
            <a:ext cx="350521" cy="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1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524E8D-193D-70C2-A84B-CAE52F7A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C4630-EDC4-6741-7107-11D56068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A808A-B513-66D0-6706-22F9808A174B}"/>
              </a:ext>
            </a:extLst>
          </p:cNvPr>
          <p:cNvSpPr txBox="1"/>
          <p:nvPr/>
        </p:nvSpPr>
        <p:spPr>
          <a:xfrm>
            <a:off x="0" y="8491911"/>
            <a:ext cx="579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Sources: Natural Earth, Twitter database of the Technical University of Dresden Institute of Cartography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5E08-F4E7-2432-C586-28D8145CADA5}"/>
              </a:ext>
            </a:extLst>
          </p:cNvPr>
          <p:cNvSpPr txBox="1"/>
          <p:nvPr/>
        </p:nvSpPr>
        <p:spPr>
          <a:xfrm>
            <a:off x="3747944" y="8796343"/>
            <a:ext cx="44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Author: Samantha Levi</a:t>
            </a:r>
          </a:p>
        </p:txBody>
      </p:sp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35657B42-9A39-9DCC-0A2D-253B72498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5" name="Picture 4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FF8A84C0-DFF4-87FD-EF0E-2D942351C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93" y="-15241"/>
            <a:ext cx="350521" cy="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524E8D-193D-70C2-A84B-CAE52F7A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98" y="7466000"/>
            <a:ext cx="4924432" cy="67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C4630-EDC4-6741-7107-11D56068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" y="7613753"/>
            <a:ext cx="2244090" cy="18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A808A-B513-66D0-6706-22F9808A174B}"/>
              </a:ext>
            </a:extLst>
          </p:cNvPr>
          <p:cNvSpPr txBox="1"/>
          <p:nvPr/>
        </p:nvSpPr>
        <p:spPr>
          <a:xfrm>
            <a:off x="0" y="8491911"/>
            <a:ext cx="579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Sources: Natural Earth, Twitter database of the Technical University of Dresden Institute of Cartography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5E08-F4E7-2432-C586-28D8145CADA5}"/>
              </a:ext>
            </a:extLst>
          </p:cNvPr>
          <p:cNvSpPr txBox="1"/>
          <p:nvPr/>
        </p:nvSpPr>
        <p:spPr>
          <a:xfrm>
            <a:off x="3747944" y="8796343"/>
            <a:ext cx="44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Author: Samantha Levi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C04F8D5-770D-0ADE-87FB-A35567BAF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7232025"/>
          </a:xfrm>
          <a:prstGeom prst="rect">
            <a:avLst/>
          </a:prstGeom>
        </p:spPr>
      </p:pic>
      <p:pic>
        <p:nvPicPr>
          <p:cNvPr id="5" name="Picture 4" descr="A picture containing lamp, vector graphics&#10;&#10;Description automatically generated">
            <a:extLst>
              <a:ext uri="{FF2B5EF4-FFF2-40B4-BE49-F238E27FC236}">
                <a16:creationId xmlns:a16="http://schemas.microsoft.com/office/drawing/2014/main" id="{940AB1A5-F1CE-8687-1456-9D2E62F05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41" y="-15241"/>
            <a:ext cx="350521" cy="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6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231</Words>
  <Application>Microsoft Office PowerPoint</Application>
  <PresentationFormat>Custom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Levi</dc:creator>
  <cp:lastModifiedBy>Samantha Levi</cp:lastModifiedBy>
  <cp:revision>3</cp:revision>
  <dcterms:created xsi:type="dcterms:W3CDTF">2022-06-27T11:05:01Z</dcterms:created>
  <dcterms:modified xsi:type="dcterms:W3CDTF">2022-08-11T12:57:17Z</dcterms:modified>
</cp:coreProperties>
</file>